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79" r:id="rId3"/>
    <p:sldId id="272" r:id="rId4"/>
    <p:sldId id="294" r:id="rId5"/>
    <p:sldId id="264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dija Goljevački" initials="LG" lastIdx="2" clrIdx="0">
    <p:extLst>
      <p:ext uri="{19B8F6BF-5375-455C-9EA6-DF929625EA0E}">
        <p15:presenceInfo xmlns:p15="http://schemas.microsoft.com/office/powerpoint/2012/main" userId="cefe1b71ba9045c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716" autoAdjust="0"/>
  </p:normalViewPr>
  <p:slideViewPr>
    <p:cSldViewPr snapToGrid="0">
      <p:cViewPr varScale="1">
        <p:scale>
          <a:sx n="108" d="100"/>
          <a:sy n="108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AE1C8-B861-4AA4-BD64-693BC5E4056F}" type="datetimeFigureOut">
              <a:rPr lang="hr-HR" smtClean="0"/>
              <a:t>7.7.2016.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3607-78D7-49BD-8029-BFC80498169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46020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Uredite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FFBD-FFFB-4BA2-ADFB-8CF25DA21DA4}" type="datetimeFigureOut">
              <a:rPr lang="hr-HR" smtClean="0"/>
              <a:t>7.7.2016.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625E9-F5BC-4A95-B484-9C961FD8811A}" type="slidenum">
              <a:rPr lang="hr-HR" smtClean="0"/>
              <a:t>‹#›</a:t>
            </a:fld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463"/>
            <a:ext cx="3238500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17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FFBD-FFFB-4BA2-ADFB-8CF25DA21DA4}" type="datetimeFigureOut">
              <a:rPr lang="hr-HR" smtClean="0"/>
              <a:t>7.7.2016.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625E9-F5BC-4A95-B484-9C961FD8811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8503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FFBD-FFFB-4BA2-ADFB-8CF25DA21DA4}" type="datetimeFigureOut">
              <a:rPr lang="hr-HR" smtClean="0"/>
              <a:t>7.7.2016.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625E9-F5BC-4A95-B484-9C961FD8811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69408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FFBD-FFFB-4BA2-ADFB-8CF25DA21DA4}" type="datetimeFigureOut">
              <a:rPr lang="hr-HR" smtClean="0"/>
              <a:t>7.7.2016.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625E9-F5BC-4A95-B484-9C961FD8811A}" type="slidenum">
              <a:rPr lang="hr-HR" smtClean="0"/>
              <a:t>‹#›</a:t>
            </a:fld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965434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7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FFBD-FFFB-4BA2-ADFB-8CF25DA21DA4}" type="datetimeFigureOut">
              <a:rPr lang="hr-HR" smtClean="0"/>
              <a:t>7.7.2016.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625E9-F5BC-4A95-B484-9C961FD8811A}" type="slidenum">
              <a:rPr lang="hr-HR" smtClean="0"/>
              <a:t>‹#›</a:t>
            </a:fld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905876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01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FFBD-FFFB-4BA2-ADFB-8CF25DA21DA4}" type="datetimeFigureOut">
              <a:rPr lang="hr-HR" smtClean="0"/>
              <a:t>7.7.2016.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625E9-F5BC-4A95-B484-9C961FD8811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14907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FFBD-FFFB-4BA2-ADFB-8CF25DA21DA4}" type="datetimeFigureOut">
              <a:rPr lang="hr-HR" smtClean="0"/>
              <a:t>7.7.2016.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625E9-F5BC-4A95-B484-9C961FD8811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76574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FFBD-FFFB-4BA2-ADFB-8CF25DA21DA4}" type="datetimeFigureOut">
              <a:rPr lang="hr-HR" smtClean="0"/>
              <a:t>7.7.2016.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625E9-F5BC-4A95-B484-9C961FD8811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1543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FFBD-FFFB-4BA2-ADFB-8CF25DA21DA4}" type="datetimeFigureOut">
              <a:rPr lang="hr-HR" smtClean="0"/>
              <a:t>7.7.2016.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625E9-F5BC-4A95-B484-9C961FD8811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57378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FFBD-FFFB-4BA2-ADFB-8CF25DA21DA4}" type="datetimeFigureOut">
              <a:rPr lang="hr-HR" smtClean="0"/>
              <a:t>7.7.2016.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625E9-F5BC-4A95-B484-9C961FD8811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96256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FFBD-FFFB-4BA2-ADFB-8CF25DA21DA4}" type="datetimeFigureOut">
              <a:rPr lang="hr-HR" smtClean="0"/>
              <a:t>7.7.2016.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625E9-F5BC-4A95-B484-9C961FD8811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46423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0000"/>
                <a:lumOff val="40000"/>
                <a:alpha val="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FFFBD-FFFB-4BA2-ADFB-8CF25DA21DA4}" type="datetimeFigureOut">
              <a:rPr lang="hr-HR" smtClean="0"/>
              <a:t>7.7.2016.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625E9-F5BC-4A95-B484-9C961FD8811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4914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2130" y="2160142"/>
            <a:ext cx="9144000" cy="989772"/>
          </a:xfrm>
        </p:spPr>
        <p:txBody>
          <a:bodyPr>
            <a:noAutofit/>
          </a:bodyPr>
          <a:lstStyle/>
          <a:p>
            <a:r>
              <a:rPr lang="hr-HR" sz="90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Finland</a:t>
            </a:r>
            <a:endParaRPr lang="hr-HR" sz="9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5774028" y="3793795"/>
            <a:ext cx="4323009" cy="1262130"/>
          </a:xfrm>
        </p:spPr>
        <p:txBody>
          <a:bodyPr>
            <a:normAutofit fontScale="92500"/>
          </a:bodyPr>
          <a:lstStyle/>
          <a:p>
            <a:r>
              <a:rPr lang="hr-HR" dirty="0" err="1" smtClean="0"/>
              <a:t>Leadership</a:t>
            </a:r>
            <a:r>
              <a:rPr lang="hr-HR" dirty="0" smtClean="0"/>
              <a:t> </a:t>
            </a:r>
            <a:r>
              <a:rPr lang="hr-HR" dirty="0" err="1" smtClean="0"/>
              <a:t>and</a:t>
            </a:r>
            <a:r>
              <a:rPr lang="hr-HR" dirty="0" smtClean="0"/>
              <a:t> </a:t>
            </a:r>
            <a:r>
              <a:rPr lang="hr-HR" dirty="0" err="1" smtClean="0"/>
              <a:t>Teaching</a:t>
            </a:r>
            <a:r>
              <a:rPr lang="hr-HR" dirty="0" smtClean="0"/>
              <a:t> &amp; </a:t>
            </a:r>
            <a:r>
              <a:rPr lang="hr-HR" dirty="0" err="1" smtClean="0"/>
              <a:t>Learning</a:t>
            </a:r>
            <a:r>
              <a:rPr lang="hr-HR" dirty="0" smtClean="0"/>
              <a:t> </a:t>
            </a:r>
            <a:r>
              <a:rPr lang="hr-HR" dirty="0" err="1" smtClean="0"/>
              <a:t>in</a:t>
            </a:r>
            <a:r>
              <a:rPr lang="hr-HR" dirty="0" smtClean="0"/>
              <a:t>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Finnish</a:t>
            </a:r>
            <a:r>
              <a:rPr lang="hr-HR" dirty="0" smtClean="0"/>
              <a:t> </a:t>
            </a:r>
            <a:r>
              <a:rPr lang="hr-HR" dirty="0" err="1" smtClean="0"/>
              <a:t>Education</a:t>
            </a:r>
            <a:r>
              <a:rPr lang="hr-HR" dirty="0" smtClean="0"/>
              <a:t> System</a:t>
            </a:r>
          </a:p>
          <a:p>
            <a:r>
              <a:rPr lang="hr-HR" dirty="0" err="1" smtClean="0"/>
              <a:t>Joensuu</a:t>
            </a:r>
            <a:r>
              <a:rPr lang="hr-HR" dirty="0" smtClean="0"/>
              <a:t>, 10.-16. travnja 2016.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895" y="0"/>
            <a:ext cx="3250105" cy="3514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7" y="3514568"/>
            <a:ext cx="2412990" cy="3108346"/>
          </a:xfrm>
          <a:prstGeom prst="rect">
            <a:avLst/>
          </a:prstGeom>
        </p:spPr>
      </p:pic>
      <p:sp>
        <p:nvSpPr>
          <p:cNvPr id="12" name="TekstniOkvir 11"/>
          <p:cNvSpPr txBox="1"/>
          <p:nvPr/>
        </p:nvSpPr>
        <p:spPr>
          <a:xfrm>
            <a:off x="7173532" y="5699806"/>
            <a:ext cx="2807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Lidija </a:t>
            </a:r>
            <a:r>
              <a:rPr lang="hr-HR" b="1" dirty="0" err="1" smtClean="0"/>
              <a:t>Žaper</a:t>
            </a:r>
            <a:endParaRPr lang="hr-HR" b="1" dirty="0" smtClean="0"/>
          </a:p>
          <a:p>
            <a:r>
              <a:rPr lang="hr-HR" b="1" dirty="0" smtClean="0"/>
              <a:t>Lidija Goljevački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2360937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051" y="175172"/>
            <a:ext cx="4758075" cy="3568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662" y="412326"/>
            <a:ext cx="3624061" cy="2718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381" y="3786388"/>
            <a:ext cx="3588915" cy="2691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189"/>
            <a:ext cx="4146997" cy="3110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051" y="3429000"/>
            <a:ext cx="4541949" cy="3406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2850" y="3540083"/>
            <a:ext cx="2516210" cy="3354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956" y="4133318"/>
            <a:ext cx="1518941" cy="2761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207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Učenici</a:t>
            </a:r>
            <a:endParaRPr lang="hr-HR" dirty="0"/>
          </a:p>
        </p:txBody>
      </p:sp>
      <p:sp>
        <p:nvSpPr>
          <p:cNvPr id="6" name="Rezervirano mjesto teksta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650" y="1163507"/>
            <a:ext cx="2508912" cy="456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7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078" y="275606"/>
            <a:ext cx="2518755" cy="3358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355" y="592428"/>
            <a:ext cx="2253095" cy="3004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162" y="3663872"/>
            <a:ext cx="4258838" cy="3194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611" y="592428"/>
            <a:ext cx="3583074" cy="2687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669" y="3892204"/>
            <a:ext cx="2334493" cy="1750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266" y="4038074"/>
            <a:ext cx="3571184" cy="2678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4" y="2783698"/>
            <a:ext cx="3458093" cy="2593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57" y="275606"/>
            <a:ext cx="3003665" cy="2252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470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48" y="4743823"/>
            <a:ext cx="2682992" cy="2012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67" y="4124967"/>
            <a:ext cx="3236355" cy="2427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5" y="2845465"/>
            <a:ext cx="2971042" cy="2228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576" y="1217215"/>
            <a:ext cx="2281424" cy="3041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831" y="603874"/>
            <a:ext cx="3722960" cy="2792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706" y="65544"/>
            <a:ext cx="2168424" cy="2891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30" y="284156"/>
            <a:ext cx="3272012" cy="2454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618" y="3115876"/>
            <a:ext cx="3093953" cy="2320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007" y="4430218"/>
            <a:ext cx="2682993" cy="2012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026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Nastavnici</a:t>
            </a:r>
            <a:endParaRPr lang="hr-HR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341" y="1012055"/>
            <a:ext cx="5981909" cy="448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9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894" y="4840619"/>
            <a:ext cx="2689841" cy="2017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03" y="3003328"/>
            <a:ext cx="2748741" cy="2061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03" y="5064884"/>
            <a:ext cx="2240625" cy="1680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255" y="4869510"/>
            <a:ext cx="2472928" cy="185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384" y="2931983"/>
            <a:ext cx="2488243" cy="1866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305" y="3061518"/>
            <a:ext cx="1883294" cy="3424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945" y="396878"/>
            <a:ext cx="2976796" cy="3969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774964" y="477428"/>
            <a:ext cx="3272740" cy="2454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6" y="156083"/>
            <a:ext cx="3644595" cy="2733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92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023" y="378228"/>
            <a:ext cx="3106188" cy="2329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94" y="604510"/>
            <a:ext cx="2061556" cy="2748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893" y="378228"/>
            <a:ext cx="2312930" cy="3083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83" y="3875577"/>
            <a:ext cx="3544303" cy="2658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358" y="3759198"/>
            <a:ext cx="2079207" cy="2772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566" y="2918735"/>
            <a:ext cx="1926475" cy="2568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700" y="3827546"/>
            <a:ext cx="1936864" cy="2582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900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logs.worldbank.org/education/files/education/finland-blog-pisa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901" y="891009"/>
            <a:ext cx="8111313" cy="522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83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382" y="463600"/>
            <a:ext cx="6389739" cy="584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20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3573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21" y="1978428"/>
            <a:ext cx="4100540" cy="307540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960" y="158704"/>
            <a:ext cx="4044511" cy="303338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946" y="1645921"/>
            <a:ext cx="3413760" cy="256032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974" y="3883567"/>
            <a:ext cx="4984865" cy="274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3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vijezda sa 16 krakova 5"/>
          <p:cNvSpPr/>
          <p:nvPr/>
        </p:nvSpPr>
        <p:spPr>
          <a:xfrm>
            <a:off x="6628042" y="1615050"/>
            <a:ext cx="5139247" cy="4772488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89625" y="1150529"/>
            <a:ext cx="10515600" cy="4351338"/>
          </a:xfrm>
        </p:spPr>
        <p:txBody>
          <a:bodyPr>
            <a:normAutofit/>
          </a:bodyPr>
          <a:lstStyle/>
          <a:p>
            <a:r>
              <a:rPr lang="hr-HR" b="1" dirty="0"/>
              <a:t>Besplatno školovanje (udžbenici, pribor, hrana, zdravlje)</a:t>
            </a:r>
          </a:p>
          <a:p>
            <a:r>
              <a:rPr lang="hr-HR" b="1" dirty="0"/>
              <a:t>Poštovanje</a:t>
            </a:r>
          </a:p>
          <a:p>
            <a:r>
              <a:rPr lang="hr-HR" b="1" dirty="0"/>
              <a:t>Povjerenje</a:t>
            </a:r>
          </a:p>
          <a:p>
            <a:r>
              <a:rPr lang="hr-HR" b="1" dirty="0"/>
              <a:t>Neovisnost</a:t>
            </a:r>
          </a:p>
          <a:p>
            <a:r>
              <a:rPr lang="hr-HR" b="1" dirty="0"/>
              <a:t>Podrška roditelja</a:t>
            </a:r>
          </a:p>
          <a:p>
            <a:r>
              <a:rPr lang="hr-HR" b="1" dirty="0"/>
              <a:t>Radost učenja i radost poučavanja</a:t>
            </a:r>
          </a:p>
          <a:p>
            <a:r>
              <a:rPr lang="hr-HR" b="1" dirty="0"/>
              <a:t>Vještine za život</a:t>
            </a:r>
          </a:p>
          <a:p>
            <a:r>
              <a:rPr lang="hr-HR" b="1" dirty="0"/>
              <a:t>Izvrsna opremljenost</a:t>
            </a:r>
          </a:p>
        </p:txBody>
      </p:sp>
      <p:sp>
        <p:nvSpPr>
          <p:cNvPr id="4" name="TekstniOkvir 3"/>
          <p:cNvSpPr txBox="1"/>
          <p:nvPr/>
        </p:nvSpPr>
        <p:spPr>
          <a:xfrm>
            <a:off x="7635790" y="2648422"/>
            <a:ext cx="29750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>
                <a:solidFill>
                  <a:srgbClr val="0070C0"/>
                </a:solidFill>
              </a:rPr>
              <a:t>Osnovne karakteristike finskog obrazovnog sustava</a:t>
            </a:r>
          </a:p>
        </p:txBody>
      </p:sp>
    </p:spTree>
    <p:extLst>
      <p:ext uri="{BB962C8B-B14F-4D97-AF65-F5344CB8AC3E}">
        <p14:creationId xmlns:p14="http://schemas.microsoft.com/office/powerpoint/2010/main" val="2038806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Nastava</a:t>
            </a:r>
            <a:endParaRPr lang="hr-HR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 descr="http://www.archello.com/sites/default/files/imagecache/header_detail_large/story/media/Joensuun%20Lyseon%20Peruskoulu_photo_%20Jussi%20Tiainen_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886" y="1091954"/>
            <a:ext cx="5829390" cy="439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03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24" y="287326"/>
            <a:ext cx="3705479" cy="2038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604" y="4726489"/>
            <a:ext cx="2941362" cy="2206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443" y="4765658"/>
            <a:ext cx="2800873" cy="2100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330" y="2440074"/>
            <a:ext cx="3118620" cy="2338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32" y="194927"/>
            <a:ext cx="2894313" cy="2170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24" y="2380476"/>
            <a:ext cx="3278879" cy="2459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16" y="7198"/>
            <a:ext cx="3464356" cy="2598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16" y="4398841"/>
            <a:ext cx="3278879" cy="2459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389" y="2440074"/>
            <a:ext cx="2844824" cy="2133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55" y="4929860"/>
            <a:ext cx="2405149" cy="1803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676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859" y="619682"/>
            <a:ext cx="3469179" cy="2601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022" y="3965391"/>
            <a:ext cx="4656051" cy="2560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77" y="2993056"/>
            <a:ext cx="3003665" cy="2252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704" y="357607"/>
            <a:ext cx="3053028" cy="2289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97" y="219747"/>
            <a:ext cx="3546764" cy="2660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80" y="5047798"/>
            <a:ext cx="3207228" cy="1763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201" y="2993057"/>
            <a:ext cx="3196776" cy="1758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97" y="4874513"/>
            <a:ext cx="2433320" cy="1824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681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99563" y="115910"/>
            <a:ext cx="6283817" cy="1149047"/>
          </a:xfrm>
        </p:spPr>
        <p:txBody>
          <a:bodyPr/>
          <a:lstStyle/>
          <a:p>
            <a:r>
              <a:rPr lang="hr-HR" dirty="0" smtClean="0"/>
              <a:t>Vještine potrebne za život</a:t>
            </a:r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551" y="487007"/>
            <a:ext cx="2302367" cy="3069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250" y="3854919"/>
            <a:ext cx="3798063" cy="2848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272" y="1087148"/>
            <a:ext cx="3960257" cy="2970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82" y="1442575"/>
            <a:ext cx="3012451" cy="2259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374" y="4021895"/>
            <a:ext cx="3352794" cy="2514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20" y="3879531"/>
            <a:ext cx="3379573" cy="2534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827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359</TotalTime>
  <Words>62</Words>
  <Application>Microsoft Office PowerPoint</Application>
  <PresentationFormat>Široki zaslon</PresentationFormat>
  <Paragraphs>18</Paragraphs>
  <Slides>17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2" baseType="lpstr">
      <vt:lpstr>Arial</vt:lpstr>
      <vt:lpstr>Arial Unicode MS</vt:lpstr>
      <vt:lpstr>Calibri</vt:lpstr>
      <vt:lpstr>Calibri Light</vt:lpstr>
      <vt:lpstr>Tema sustava Office</vt:lpstr>
      <vt:lpstr>Finland</vt:lpstr>
      <vt:lpstr>PowerPoint prezentacija</vt:lpstr>
      <vt:lpstr>PowerPoint prezentacija</vt:lpstr>
      <vt:lpstr>PowerPoint prezentacija</vt:lpstr>
      <vt:lpstr>PowerPoint prezentacija</vt:lpstr>
      <vt:lpstr>Nastava</vt:lpstr>
      <vt:lpstr>PowerPoint prezentacija</vt:lpstr>
      <vt:lpstr>PowerPoint prezentacija</vt:lpstr>
      <vt:lpstr>Vještine potrebne za život</vt:lpstr>
      <vt:lpstr>PowerPoint prezentacija</vt:lpstr>
      <vt:lpstr>Učenici</vt:lpstr>
      <vt:lpstr>PowerPoint prezentacija</vt:lpstr>
      <vt:lpstr>PowerPoint prezentacija</vt:lpstr>
      <vt:lpstr>Nastavnici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Finland</dc:title>
  <dc:creator>Lidija Goljevački</dc:creator>
  <cp:lastModifiedBy>Lidija Goljevački</cp:lastModifiedBy>
  <cp:revision>38</cp:revision>
  <dcterms:created xsi:type="dcterms:W3CDTF">2016-04-14T19:55:02Z</dcterms:created>
  <dcterms:modified xsi:type="dcterms:W3CDTF">2016-07-07T05:47:43Z</dcterms:modified>
</cp:coreProperties>
</file>